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48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53" userDrawn="1">
          <p15:clr>
            <a:srgbClr val="A4A3A4"/>
          </p15:clr>
        </p15:guide>
        <p15:guide id="3" pos="5887" userDrawn="1">
          <p15:clr>
            <a:srgbClr val="A4A3A4"/>
          </p15:clr>
        </p15:guide>
        <p15:guide id="5" orient="horz" pos="4133" userDrawn="1">
          <p15:clr>
            <a:srgbClr val="A4A3A4"/>
          </p15:clr>
        </p15:guide>
        <p15:guide id="7" orient="horz" pos="686" userDrawn="1">
          <p15:clr>
            <a:srgbClr val="A4A3A4"/>
          </p15:clr>
        </p15:guide>
        <p15:guide id="8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AF2FA"/>
    <a:srgbClr val="D15044"/>
    <a:srgbClr val="80599A"/>
    <a:srgbClr val="82BB6B"/>
    <a:srgbClr val="E9EBF5"/>
    <a:srgbClr val="CFD5EA"/>
    <a:srgbClr val="68B3E0"/>
    <a:srgbClr val="0070C0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7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548" y="54"/>
      </p:cViewPr>
      <p:guideLst>
        <p:guide orient="horz" pos="1026"/>
        <p:guide pos="353"/>
        <p:guide pos="5887"/>
        <p:guide orient="horz" pos="4133"/>
        <p:guide orient="horz" pos="686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73627-5361-4180-80A5-A7B8F9405184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80AD7-6E28-4494-838B-3F5C98754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167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9554BA8-3C4F-FA7F-BCF2-2F5B92D8DB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69D20ED-7F4B-78F2-4ADA-D90AABF4ED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05" y="392786"/>
            <a:ext cx="1891954" cy="70185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BF8C68A-748C-C46D-270A-27531E957A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737" y="3479800"/>
            <a:ext cx="5724526" cy="45749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6E10DBA-0F07-71D5-C1F2-8C399387578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4075" y="3209290"/>
            <a:ext cx="5657850" cy="16002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7618380-2975-C427-083B-DEBA8B619A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678" y="4229100"/>
            <a:ext cx="1636327" cy="16764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4BE8821-217E-86AE-BBF3-3E5830BC376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000" y="1190438"/>
            <a:ext cx="5760000" cy="201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7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BCF8E42-B7AE-E67E-9958-11028D2280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59045" y="6708777"/>
            <a:ext cx="587911" cy="149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ko-KR" dirty="0"/>
              <a:t>- </a:t>
            </a:r>
            <a:fld id="{BF4CE91E-42C6-4EF4-99B8-2E34D54A75C8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7286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D7CC519-D282-4CE9-6117-9D39B11C97C7}"/>
              </a:ext>
            </a:extLst>
          </p:cNvPr>
          <p:cNvCxnSpPr>
            <a:cxnSpLocks/>
          </p:cNvCxnSpPr>
          <p:nvPr/>
        </p:nvCxnSpPr>
        <p:spPr>
          <a:xfrm>
            <a:off x="4506000" y="3427810"/>
            <a:ext cx="5247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E083D91B-FAB1-F497-A29C-B649BDBF2A7C}"/>
              </a:ext>
            </a:extLst>
          </p:cNvPr>
          <p:cNvSpPr/>
          <p:nvPr userDrawn="1"/>
        </p:nvSpPr>
        <p:spPr>
          <a:xfrm>
            <a:off x="4530024" y="2360392"/>
            <a:ext cx="796208" cy="796208"/>
          </a:xfrm>
          <a:prstGeom prst="ellipse">
            <a:avLst/>
          </a:prstGeom>
          <a:noFill/>
          <a:ln w="19050" cap="rnd">
            <a:solidFill>
              <a:schemeClr val="bg1">
                <a:alpha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나눔바른고딕 Light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CEB426DA-78F7-AB17-29AF-3B2BAE2390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254" y="411763"/>
            <a:ext cx="1819672" cy="66600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D4279AA2-4918-FAF4-B1EF-DAEBBA01D3DD}"/>
              </a:ext>
            </a:extLst>
          </p:cNvPr>
          <p:cNvSpPr/>
          <p:nvPr userDrawn="1"/>
        </p:nvSpPr>
        <p:spPr>
          <a:xfrm>
            <a:off x="151200" y="144434"/>
            <a:ext cx="9603600" cy="656913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926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81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342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73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43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90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845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437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CE91E-42C6-4EF4-99B8-2E34D54A75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60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DE12F1A9-25FC-18D9-20B5-EC90F9C13886}"/>
              </a:ext>
            </a:extLst>
          </p:cNvPr>
          <p:cNvSpPr/>
          <p:nvPr userDrawn="1"/>
        </p:nvSpPr>
        <p:spPr>
          <a:xfrm>
            <a:off x="165100" y="154305"/>
            <a:ext cx="9593900" cy="360000"/>
          </a:xfrm>
          <a:prstGeom prst="rect">
            <a:avLst/>
          </a:prstGeom>
          <a:gradFill flip="none" rotWithShape="1">
            <a:gsLst>
              <a:gs pos="0">
                <a:srgbClr val="1B2D5D"/>
              </a:gs>
              <a:gs pos="23000">
                <a:srgbClr val="65AEDA"/>
              </a:gs>
              <a:gs pos="44000">
                <a:srgbClr val="82BB6B"/>
              </a:gs>
              <a:gs pos="69000">
                <a:srgbClr val="D15044"/>
              </a:gs>
              <a:gs pos="100000">
                <a:srgbClr val="33339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59045" y="6708777"/>
            <a:ext cx="587911" cy="149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r>
              <a:rPr lang="en-US" altLang="ko-KR" dirty="0"/>
              <a:t>- </a:t>
            </a:r>
            <a:fld id="{BF4CE91E-42C6-4EF4-99B8-2E34D54A75C8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C629B25-29A4-6B0B-4EFE-706AB0DC1AAA}"/>
              </a:ext>
            </a:extLst>
          </p:cNvPr>
          <p:cNvSpPr/>
          <p:nvPr userDrawn="1"/>
        </p:nvSpPr>
        <p:spPr>
          <a:xfrm>
            <a:off x="165100" y="819150"/>
            <a:ext cx="9589700" cy="588962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3160D93B-741A-4AAC-1F62-2B7005E6EBB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9246" y="175051"/>
            <a:ext cx="873388" cy="3240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22AB580B-EEAC-E33C-A6F7-18F04D6ED280}"/>
              </a:ext>
            </a:extLst>
          </p:cNvPr>
          <p:cNvSpPr/>
          <p:nvPr userDrawn="1"/>
        </p:nvSpPr>
        <p:spPr>
          <a:xfrm>
            <a:off x="165100" y="563667"/>
            <a:ext cx="9593900" cy="324000"/>
          </a:xfrm>
          <a:prstGeom prst="rect">
            <a:avLst/>
          </a:prstGeom>
          <a:pattFill prst="wdUpDiag">
            <a:fgClr>
              <a:srgbClr val="DCDCDC"/>
            </a:fgClr>
            <a:bgClr>
              <a:srgbClr val="EAEAE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722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6136" userDrawn="1">
          <p15:clr>
            <a:srgbClr val="F26B43"/>
          </p15:clr>
        </p15:guide>
        <p15:guide id="3" pos="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>
            <a:extLst>
              <a:ext uri="{FF2B5EF4-FFF2-40B4-BE49-F238E27FC236}">
                <a16:creationId xmlns:a16="http://schemas.microsoft.com/office/drawing/2014/main" id="{520FE114-E67B-AE14-3401-82C5D2F2D66A}"/>
              </a:ext>
            </a:extLst>
          </p:cNvPr>
          <p:cNvGrpSpPr/>
          <p:nvPr/>
        </p:nvGrpSpPr>
        <p:grpSpPr>
          <a:xfrm>
            <a:off x="455392" y="1561235"/>
            <a:ext cx="3507985" cy="4593958"/>
            <a:chOff x="455392" y="1561235"/>
            <a:chExt cx="3507985" cy="4593958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8CE2FD79-1EE8-1377-2E70-3FB122769939}"/>
                </a:ext>
              </a:extLst>
            </p:cNvPr>
            <p:cNvGrpSpPr/>
            <p:nvPr/>
          </p:nvGrpSpPr>
          <p:grpSpPr>
            <a:xfrm>
              <a:off x="455392" y="1561235"/>
              <a:ext cx="3507985" cy="4593958"/>
              <a:chOff x="455392" y="1561235"/>
              <a:chExt cx="3507985" cy="4593958"/>
            </a:xfrm>
          </p:grpSpPr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523DFBA1-5912-A570-8A10-F305251BFCEE}"/>
                  </a:ext>
                </a:extLst>
              </p:cNvPr>
              <p:cNvGrpSpPr/>
              <p:nvPr/>
            </p:nvGrpSpPr>
            <p:grpSpPr>
              <a:xfrm>
                <a:off x="455392" y="1561235"/>
                <a:ext cx="3507985" cy="4593958"/>
                <a:chOff x="455392" y="1561235"/>
                <a:chExt cx="3507985" cy="4593958"/>
              </a:xfrm>
            </p:grpSpPr>
            <p:pic>
              <p:nvPicPr>
                <p:cNvPr id="13" name="그림 12">
                  <a:extLst>
                    <a:ext uri="{FF2B5EF4-FFF2-40B4-BE49-F238E27FC236}">
                      <a16:creationId xmlns:a16="http://schemas.microsoft.com/office/drawing/2014/main" id="{9D17AA9D-DD27-512B-BCBA-CA5E8CE1B7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0023" r="1322" b="4421"/>
                <a:stretch/>
              </p:blipFill>
              <p:spPr>
                <a:xfrm rot="16200000">
                  <a:off x="-87594" y="2104221"/>
                  <a:ext cx="4593958" cy="3507985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C7B70D2-3746-B092-BAAA-D87B062F7D13}"/>
                    </a:ext>
                  </a:extLst>
                </p:cNvPr>
                <p:cNvSpPr txBox="1"/>
                <p:nvPr/>
              </p:nvSpPr>
              <p:spPr>
                <a:xfrm>
                  <a:off x="1032458" y="5777635"/>
                  <a:ext cx="6543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000" b="1" dirty="0">
                      <a:solidFill>
                        <a:srgbClr val="C00000"/>
                      </a:solidFill>
                    </a:rPr>
                    <a:t>Entrance</a:t>
                  </a:r>
                  <a:endParaRPr lang="ko-KR" altLang="en-US" sz="1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3" name="직사각형 22">
                  <a:extLst>
                    <a:ext uri="{FF2B5EF4-FFF2-40B4-BE49-F238E27FC236}">
                      <a16:creationId xmlns:a16="http://schemas.microsoft.com/office/drawing/2014/main" id="{D1EFE169-CCCA-CA22-242A-8E7F90766B97}"/>
                    </a:ext>
                  </a:extLst>
                </p:cNvPr>
                <p:cNvSpPr/>
                <p:nvPr/>
              </p:nvSpPr>
              <p:spPr>
                <a:xfrm>
                  <a:off x="676275" y="1847850"/>
                  <a:ext cx="428626" cy="38671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" name="직사각형 23">
                  <a:extLst>
                    <a:ext uri="{FF2B5EF4-FFF2-40B4-BE49-F238E27FC236}">
                      <a16:creationId xmlns:a16="http://schemas.microsoft.com/office/drawing/2014/main" id="{CB4A19BD-A555-389F-B18C-D447C016CEBF}"/>
                    </a:ext>
                  </a:extLst>
                </p:cNvPr>
                <p:cNvSpPr/>
                <p:nvPr/>
              </p:nvSpPr>
              <p:spPr>
                <a:xfrm>
                  <a:off x="3352800" y="1847850"/>
                  <a:ext cx="428626" cy="33337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직사각형 24">
                  <a:extLst>
                    <a:ext uri="{FF2B5EF4-FFF2-40B4-BE49-F238E27FC236}">
                      <a16:creationId xmlns:a16="http://schemas.microsoft.com/office/drawing/2014/main" id="{831F5A0A-5DCA-00C7-BF7E-0BF4CC4963D2}"/>
                    </a:ext>
                  </a:extLst>
                </p:cNvPr>
                <p:cNvSpPr/>
                <p:nvPr/>
              </p:nvSpPr>
              <p:spPr>
                <a:xfrm>
                  <a:off x="2152650" y="5489427"/>
                  <a:ext cx="1323976" cy="381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4048DD0D-8357-725A-2E93-775126D1C742}"/>
                  </a:ext>
                </a:extLst>
              </p:cNvPr>
              <p:cNvSpPr/>
              <p:nvPr/>
            </p:nvSpPr>
            <p:spPr>
              <a:xfrm>
                <a:off x="1232387" y="1893277"/>
                <a:ext cx="2055935" cy="31095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AD8BAC3-B0CE-9186-ADC7-4282F72E67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245" t="24963" r="6372" b="26407"/>
            <a:stretch/>
          </p:blipFill>
          <p:spPr>
            <a:xfrm rot="16200000">
              <a:off x="677012" y="2760782"/>
              <a:ext cx="3103682" cy="1784839"/>
            </a:xfrm>
            <a:prstGeom prst="rect">
              <a:avLst/>
            </a:prstGeom>
          </p:spPr>
        </p:pic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BD895392-4445-8AA9-B0A6-7B47C508F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302857"/>
              </p:ext>
            </p:extLst>
          </p:nvPr>
        </p:nvGraphicFramePr>
        <p:xfrm>
          <a:off x="686965" y="1854072"/>
          <a:ext cx="3042270" cy="37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">
                  <a:extLst>
                    <a:ext uri="{9D8B030D-6E8A-4147-A177-3AD203B41FA5}">
                      <a16:colId xmlns:a16="http://schemas.microsoft.com/office/drawing/2014/main" val="1056917594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1586542804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3056488949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433248127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627583910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3627936299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2913678785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2904123242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1448857843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3571726613"/>
                    </a:ext>
                  </a:extLst>
                </a:gridCol>
                <a:gridCol w="279027">
                  <a:extLst>
                    <a:ext uri="{9D8B030D-6E8A-4147-A177-3AD203B41FA5}">
                      <a16:colId xmlns:a16="http://schemas.microsoft.com/office/drawing/2014/main" val="3579396808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15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16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17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18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19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20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21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22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23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24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70435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14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15987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13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69749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12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71832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11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65534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10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6453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9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04439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8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27379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7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8348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6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24424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5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75577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4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9505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3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48965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2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2941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1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3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5462"/>
                  </a:ext>
                </a:extLst>
              </a:tr>
            </a:tbl>
          </a:graphicData>
        </a:graphic>
      </p:graphicFrame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D9DFFFF-7F49-B464-28C2-695A87214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ko-KR"/>
              <a:t>- </a:t>
            </a:r>
            <a:fld id="{BF4CE91E-42C6-4EF4-99B8-2E34D54A75C8}" type="slidenum">
              <a:rPr lang="ko-KR" altLang="en-US" smtClean="0"/>
              <a:pPr/>
              <a:t>1</a:t>
            </a:fld>
            <a:r>
              <a:rPr lang="ko-KR" altLang="en-US"/>
              <a:t> </a:t>
            </a:r>
            <a:r>
              <a:rPr lang="en-US" altLang="ko-KR"/>
              <a:t>-</a:t>
            </a:r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ACFFC0A-2BE1-3E5B-DD2D-CF3A5395B8CA}"/>
              </a:ext>
            </a:extLst>
          </p:cNvPr>
          <p:cNvGrpSpPr/>
          <p:nvPr/>
        </p:nvGrpSpPr>
        <p:grpSpPr>
          <a:xfrm>
            <a:off x="112118" y="110571"/>
            <a:ext cx="2499197" cy="446276"/>
            <a:chOff x="216893" y="110571"/>
            <a:chExt cx="2499197" cy="4462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524974-3056-739B-8F3A-58C5F09416FE}"/>
                </a:ext>
              </a:extLst>
            </p:cNvPr>
            <p:cNvSpPr txBox="1"/>
            <p:nvPr/>
          </p:nvSpPr>
          <p:spPr>
            <a:xfrm>
              <a:off x="216893" y="110571"/>
              <a:ext cx="466794" cy="44627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ko-KR" sz="2300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Ⅱ</a:t>
              </a:r>
              <a:endParaRPr lang="ko-KR" altLang="en-US" sz="23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9F27E7-9799-C2B0-F459-22825E7F29C0}"/>
                </a:ext>
              </a:extLst>
            </p:cNvPr>
            <p:cNvSpPr txBox="1"/>
            <p:nvPr/>
          </p:nvSpPr>
          <p:spPr>
            <a:xfrm>
              <a:off x="501058" y="142903"/>
              <a:ext cx="221503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pc="-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행사 운영계획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E3C00AE-DE05-8D95-BAC0-CB931427FCF5}"/>
              </a:ext>
            </a:extLst>
          </p:cNvPr>
          <p:cNvSpPr txBox="1"/>
          <p:nvPr/>
        </p:nvSpPr>
        <p:spPr>
          <a:xfrm>
            <a:off x="280451" y="524324"/>
            <a:ext cx="365035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pc="-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pc="-1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전시부스 및 포스터세션 운영계획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ED3753-1A1E-9C01-082F-021E3A8DB326}"/>
              </a:ext>
            </a:extLst>
          </p:cNvPr>
          <p:cNvSpPr txBox="1"/>
          <p:nvPr/>
        </p:nvSpPr>
        <p:spPr>
          <a:xfrm>
            <a:off x="398263" y="967951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</a:rPr>
              <a:t>2) </a:t>
            </a:r>
            <a:r>
              <a:rPr lang="ko-KR" altLang="en-US" sz="16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</a:rPr>
              <a:t>전시부스 배치도</a:t>
            </a:r>
            <a:endParaRPr lang="ko-KR" altLang="en-US" sz="1600" spc="-15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2D67E91D-789A-A978-8366-4C5B88846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852594"/>
              </p:ext>
            </p:extLst>
          </p:nvPr>
        </p:nvGraphicFramePr>
        <p:xfrm>
          <a:off x="4018847" y="1628773"/>
          <a:ext cx="5326765" cy="3576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347">
                  <a:extLst>
                    <a:ext uri="{9D8B030D-6E8A-4147-A177-3AD203B41FA5}">
                      <a16:colId xmlns:a16="http://schemas.microsoft.com/office/drawing/2014/main" val="1738385027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3585460273"/>
                    </a:ext>
                  </a:extLst>
                </a:gridCol>
                <a:gridCol w="1867989">
                  <a:extLst>
                    <a:ext uri="{9D8B030D-6E8A-4147-A177-3AD203B41FA5}">
                      <a16:colId xmlns:a16="http://schemas.microsoft.com/office/drawing/2014/main" val="52063317"/>
                    </a:ext>
                  </a:extLst>
                </a:gridCol>
                <a:gridCol w="632686">
                  <a:extLst>
                    <a:ext uri="{9D8B030D-6E8A-4147-A177-3AD203B41FA5}">
                      <a16:colId xmlns:a16="http://schemas.microsoft.com/office/drawing/2014/main" val="3394132899"/>
                    </a:ext>
                  </a:extLst>
                </a:gridCol>
              </a:tblGrid>
              <a:tr h="4243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부스번호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599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간판명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(KOR)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599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간판명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(ENG)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599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spc="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59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99175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모바휠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MoveAWheeL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6478944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한국센서연구소㈜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Korea Sensor Lab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079216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제니컴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GenUV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107676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과학기술분석센타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Scientec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Lab Center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809238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피코파운드리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PiCO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Foundry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7489711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피에스에스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PSS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7207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엔아이디에스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NIDS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568538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웨이옵틱스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WayOptics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736288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아이디케이랩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IDKLAB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464156"/>
                  </a:ext>
                </a:extLst>
              </a:tr>
              <a:tr h="3151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아이쓰리시스템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㈜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i3system</a:t>
                      </a: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480171"/>
                  </a:ext>
                </a:extLst>
              </a:tr>
            </a:tbl>
          </a:graphicData>
        </a:graphic>
      </p:graphicFrame>
      <p:sp>
        <p:nvSpPr>
          <p:cNvPr id="37" name="직사각형 36">
            <a:extLst>
              <a:ext uri="{FF2B5EF4-FFF2-40B4-BE49-F238E27FC236}">
                <a16:creationId xmlns:a16="http://schemas.microsoft.com/office/drawing/2014/main" id="{FB052B7E-DBE2-1EE5-EA85-5AE06901538A}"/>
              </a:ext>
            </a:extLst>
          </p:cNvPr>
          <p:cNvSpPr/>
          <p:nvPr/>
        </p:nvSpPr>
        <p:spPr>
          <a:xfrm>
            <a:off x="6193882" y="110571"/>
            <a:ext cx="3600000" cy="741311"/>
          </a:xfrm>
          <a:prstGeom prst="rect">
            <a:avLst/>
          </a:prstGeom>
          <a:solidFill>
            <a:srgbClr val="FFFAEB"/>
          </a:solidFill>
          <a:ln w="19050">
            <a:solidFill>
              <a:srgbClr val="D150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① 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간판명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(KOR, ENG)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확인하여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수정사항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있으시면 회신 바랍니다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0D3EB91-5E73-EB69-876C-AC7332ACA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89904" y="2520166"/>
            <a:ext cx="3204280" cy="28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83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4079</TotalTime>
  <Words>110</Words>
  <Application>Microsoft Office PowerPoint</Application>
  <PresentationFormat>A4 용지(210x297mm)</PresentationFormat>
  <Paragraphs>65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1" baseType="lpstr">
      <vt:lpstr>Aptos</vt:lpstr>
      <vt:lpstr>HY헤드라인M</vt:lpstr>
      <vt:lpstr>나눔바른고딕</vt:lpstr>
      <vt:lpstr>나눔바른고딕 Light</vt:lpstr>
      <vt:lpstr>맑은 고딕</vt:lpstr>
      <vt:lpstr>휴먼둥근헤드라인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JK</dc:creator>
  <cp:lastModifiedBy>이지연</cp:lastModifiedBy>
  <cp:revision>585</cp:revision>
  <cp:lastPrinted>2024-03-07T07:33:11Z</cp:lastPrinted>
  <dcterms:created xsi:type="dcterms:W3CDTF">2024-02-15T00:29:09Z</dcterms:created>
  <dcterms:modified xsi:type="dcterms:W3CDTF">2024-04-16T01:17:27Z</dcterms:modified>
</cp:coreProperties>
</file>